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h1Dbt9t7/0RwTEPDPtOUHGrkG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714926-2AFC-4133-829F-6D8F87613630}" v="21" dt="2022-04-07T17:33:31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474" y="6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r S" userId="625b338709b13d0a" providerId="LiveId" clId="{4F7F19BF-F761-44A9-9AC4-6587FC9E1323}"/>
    <pc:docChg chg="modSld">
      <pc:chgData name="Amir S" userId="625b338709b13d0a" providerId="LiveId" clId="{4F7F19BF-F761-44A9-9AC4-6587FC9E1323}" dt="2021-05-12T18:19:56.327" v="55" actId="113"/>
      <pc:docMkLst>
        <pc:docMk/>
      </pc:docMkLst>
      <pc:sldChg chg="addSp modSp mod">
        <pc:chgData name="Amir S" userId="625b338709b13d0a" providerId="LiveId" clId="{4F7F19BF-F761-44A9-9AC4-6587FC9E1323}" dt="2021-05-12T18:19:56.327" v="55" actId="113"/>
        <pc:sldMkLst>
          <pc:docMk/>
          <pc:sldMk cId="0" sldId="263"/>
        </pc:sldMkLst>
        <pc:spChg chg="add mod">
          <ac:chgData name="Amir S" userId="625b338709b13d0a" providerId="LiveId" clId="{4F7F19BF-F761-44A9-9AC4-6587FC9E1323}" dt="2021-05-12T18:19:56.327" v="55" actId="113"/>
          <ac:spMkLst>
            <pc:docMk/>
            <pc:sldMk cId="0" sldId="263"/>
            <ac:spMk id="2" creationId="{4DECFB3F-9633-4DED-8B57-C4DBA68FE29D}"/>
          </ac:spMkLst>
        </pc:spChg>
      </pc:sldChg>
    </pc:docChg>
  </pc:docChgLst>
  <pc:docChgLst>
    <pc:chgData name="Amir S" userId="625b338709b13d0a" providerId="LiveId" clId="{66714926-2AFC-4133-829F-6D8F87613630}"/>
    <pc:docChg chg="custSel addSld modSld">
      <pc:chgData name="Amir S" userId="625b338709b13d0a" providerId="LiveId" clId="{66714926-2AFC-4133-829F-6D8F87613630}" dt="2022-04-07T17:33:31.187" v="118"/>
      <pc:docMkLst>
        <pc:docMk/>
      </pc:docMkLst>
      <pc:sldChg chg="modSp mod">
        <pc:chgData name="Amir S" userId="625b338709b13d0a" providerId="LiveId" clId="{66714926-2AFC-4133-829F-6D8F87613630}" dt="2022-04-04T23:45:28.756" v="1" actId="20577"/>
        <pc:sldMkLst>
          <pc:docMk/>
          <pc:sldMk cId="0" sldId="256"/>
        </pc:sldMkLst>
        <pc:spChg chg="mod">
          <ac:chgData name="Amir S" userId="625b338709b13d0a" providerId="LiveId" clId="{66714926-2AFC-4133-829F-6D8F87613630}" dt="2022-04-04T23:45:28.756" v="1" actId="20577"/>
          <ac:spMkLst>
            <pc:docMk/>
            <pc:sldMk cId="0" sldId="256"/>
            <ac:spMk id="88" creationId="{00000000-0000-0000-0000-000000000000}"/>
          </ac:spMkLst>
        </pc:spChg>
      </pc:sldChg>
      <pc:sldChg chg="addSp modSp mod">
        <pc:chgData name="Amir S" userId="625b338709b13d0a" providerId="LiveId" clId="{66714926-2AFC-4133-829F-6D8F87613630}" dt="2022-04-06T16:15:18.240" v="6" actId="1076"/>
        <pc:sldMkLst>
          <pc:docMk/>
          <pc:sldMk cId="0" sldId="258"/>
        </pc:sldMkLst>
        <pc:spChg chg="add mod">
          <ac:chgData name="Amir S" userId="625b338709b13d0a" providerId="LiveId" clId="{66714926-2AFC-4133-829F-6D8F87613630}" dt="2022-04-06T16:15:06.488" v="4"/>
          <ac:spMkLst>
            <pc:docMk/>
            <pc:sldMk cId="0" sldId="258"/>
            <ac:spMk id="4" creationId="{FB6E1BFE-B809-4D46-B6FB-3FCA12F3D93F}"/>
          </ac:spMkLst>
        </pc:spChg>
        <pc:spChg chg="add mod">
          <ac:chgData name="Amir S" userId="625b338709b13d0a" providerId="LiveId" clId="{66714926-2AFC-4133-829F-6D8F87613630}" dt="2022-04-06T16:15:06.488" v="4"/>
          <ac:spMkLst>
            <pc:docMk/>
            <pc:sldMk cId="0" sldId="258"/>
            <ac:spMk id="5" creationId="{701AA5BB-D6D0-439E-BAD9-F4A0A79E1BBE}"/>
          </ac:spMkLst>
        </pc:spChg>
        <pc:spChg chg="add mod">
          <ac:chgData name="Amir S" userId="625b338709b13d0a" providerId="LiveId" clId="{66714926-2AFC-4133-829F-6D8F87613630}" dt="2022-04-06T16:15:18.240" v="6" actId="1076"/>
          <ac:spMkLst>
            <pc:docMk/>
            <pc:sldMk cId="0" sldId="258"/>
            <ac:spMk id="6" creationId="{D9038FDA-6066-43EF-9096-A7700CCFD46C}"/>
          </ac:spMkLst>
        </pc:spChg>
        <pc:spChg chg="add mod">
          <ac:chgData name="Amir S" userId="625b338709b13d0a" providerId="LiveId" clId="{66714926-2AFC-4133-829F-6D8F87613630}" dt="2022-04-06T16:15:18.240" v="6" actId="1076"/>
          <ac:spMkLst>
            <pc:docMk/>
            <pc:sldMk cId="0" sldId="258"/>
            <ac:spMk id="7" creationId="{62773655-5D8C-4DCB-80FB-E7FC77501E29}"/>
          </ac:spMkLst>
        </pc:spChg>
        <pc:picChg chg="ord">
          <ac:chgData name="Amir S" userId="625b338709b13d0a" providerId="LiveId" clId="{66714926-2AFC-4133-829F-6D8F87613630}" dt="2022-04-04T23:51:06.862" v="3" actId="170"/>
          <ac:picMkLst>
            <pc:docMk/>
            <pc:sldMk cId="0" sldId="258"/>
            <ac:picMk id="101" creationId="{00000000-0000-0000-0000-000000000000}"/>
          </ac:picMkLst>
        </pc:picChg>
      </pc:sldChg>
      <pc:sldChg chg="modSp mod">
        <pc:chgData name="Amir S" userId="625b338709b13d0a" providerId="LiveId" clId="{66714926-2AFC-4133-829F-6D8F87613630}" dt="2022-04-04T23:46:43.279" v="2" actId="1076"/>
        <pc:sldMkLst>
          <pc:docMk/>
          <pc:sldMk cId="0" sldId="259"/>
        </pc:sldMkLst>
        <pc:picChg chg="mod">
          <ac:chgData name="Amir S" userId="625b338709b13d0a" providerId="LiveId" clId="{66714926-2AFC-4133-829F-6D8F87613630}" dt="2022-04-04T23:46:43.279" v="2" actId="1076"/>
          <ac:picMkLst>
            <pc:docMk/>
            <pc:sldMk cId="0" sldId="259"/>
            <ac:picMk id="108" creationId="{00000000-0000-0000-0000-000000000000}"/>
          </ac:picMkLst>
        </pc:picChg>
      </pc:sldChg>
      <pc:sldChg chg="modSp mod">
        <pc:chgData name="Amir S" userId="625b338709b13d0a" providerId="LiveId" clId="{66714926-2AFC-4133-829F-6D8F87613630}" dt="2022-04-06T16:27:00.362" v="8" actId="20577"/>
        <pc:sldMkLst>
          <pc:docMk/>
          <pc:sldMk cId="0" sldId="268"/>
        </pc:sldMkLst>
        <pc:spChg chg="mod">
          <ac:chgData name="Amir S" userId="625b338709b13d0a" providerId="LiveId" clId="{66714926-2AFC-4133-829F-6D8F87613630}" dt="2022-04-06T16:27:00.362" v="8" actId="20577"/>
          <ac:spMkLst>
            <pc:docMk/>
            <pc:sldMk cId="0" sldId="268"/>
            <ac:spMk id="172" creationId="{00000000-0000-0000-0000-000000000000}"/>
          </ac:spMkLst>
        </pc:spChg>
      </pc:sldChg>
      <pc:sldChg chg="addSp delSp modSp add mod setBg">
        <pc:chgData name="Amir S" userId="625b338709b13d0a" providerId="LiveId" clId="{66714926-2AFC-4133-829F-6D8F87613630}" dt="2022-04-07T17:33:31.187" v="118"/>
        <pc:sldMkLst>
          <pc:docMk/>
          <pc:sldMk cId="4112694204" sldId="275"/>
        </pc:sldMkLst>
        <pc:spChg chg="add mod">
          <ac:chgData name="Amir S" userId="625b338709b13d0a" providerId="LiveId" clId="{66714926-2AFC-4133-829F-6D8F87613630}" dt="2022-04-07T17:29:35.520" v="79" actId="255"/>
          <ac:spMkLst>
            <pc:docMk/>
            <pc:sldMk cId="4112694204" sldId="275"/>
            <ac:spMk id="6" creationId="{244F63FC-526A-444E-9873-C794B5DADA56}"/>
          </ac:spMkLst>
        </pc:spChg>
        <pc:spChg chg="add mod">
          <ac:chgData name="Amir S" userId="625b338709b13d0a" providerId="LiveId" clId="{66714926-2AFC-4133-829F-6D8F87613630}" dt="2022-04-07T17:30:07.923" v="105" actId="20577"/>
          <ac:spMkLst>
            <pc:docMk/>
            <pc:sldMk cId="4112694204" sldId="275"/>
            <ac:spMk id="17" creationId="{F50E6008-1BCC-407F-A264-505EDD7D2073}"/>
          </ac:spMkLst>
        </pc:spChg>
        <pc:spChg chg="mod">
          <ac:chgData name="Amir S" userId="625b338709b13d0a" providerId="LiveId" clId="{66714926-2AFC-4133-829F-6D8F87613630}" dt="2022-04-07T17:27:25.842" v="58" actId="1076"/>
          <ac:spMkLst>
            <pc:docMk/>
            <pc:sldMk cId="4112694204" sldId="275"/>
            <ac:spMk id="172" creationId="{00000000-0000-0000-0000-000000000000}"/>
          </ac:spMkLst>
        </pc:spChg>
        <pc:spChg chg="mod">
          <ac:chgData name="Amir S" userId="625b338709b13d0a" providerId="LiveId" clId="{66714926-2AFC-4133-829F-6D8F87613630}" dt="2022-04-07T17:27:45.297" v="62" actId="1076"/>
          <ac:spMkLst>
            <pc:docMk/>
            <pc:sldMk cId="4112694204" sldId="275"/>
            <ac:spMk id="173" creationId="{00000000-0000-0000-0000-000000000000}"/>
          </ac:spMkLst>
        </pc:spChg>
        <pc:spChg chg="del mod">
          <ac:chgData name="Amir S" userId="625b338709b13d0a" providerId="LiveId" clId="{66714926-2AFC-4133-829F-6D8F87613630}" dt="2022-04-07T17:25:27.723" v="47" actId="478"/>
          <ac:spMkLst>
            <pc:docMk/>
            <pc:sldMk cId="4112694204" sldId="275"/>
            <ac:spMk id="174" creationId="{00000000-0000-0000-0000-000000000000}"/>
          </ac:spMkLst>
        </pc:spChg>
        <pc:picChg chg="add mod">
          <ac:chgData name="Amir S" userId="625b338709b13d0a" providerId="LiveId" clId="{66714926-2AFC-4133-829F-6D8F87613630}" dt="2022-04-07T17:27:31.026" v="59" actId="1076"/>
          <ac:picMkLst>
            <pc:docMk/>
            <pc:sldMk cId="4112694204" sldId="275"/>
            <ac:picMk id="3" creationId="{6EA925B1-EAD5-4C3B-9502-420F463F2A8B}"/>
          </ac:picMkLst>
        </pc:picChg>
        <pc:picChg chg="add mod">
          <ac:chgData name="Amir S" userId="625b338709b13d0a" providerId="LiveId" clId="{66714926-2AFC-4133-829F-6D8F87613630}" dt="2022-04-07T17:28:02.067" v="66" actId="1076"/>
          <ac:picMkLst>
            <pc:docMk/>
            <pc:sldMk cId="4112694204" sldId="275"/>
            <ac:picMk id="5" creationId="{C20388AE-FFB4-4EE8-AC06-3DE822C36020}"/>
          </ac:picMkLst>
        </pc:picChg>
        <pc:picChg chg="del">
          <ac:chgData name="Amir S" userId="625b338709b13d0a" providerId="LiveId" clId="{66714926-2AFC-4133-829F-6D8F87613630}" dt="2022-04-07T17:23:05.977" v="10" actId="478"/>
          <ac:picMkLst>
            <pc:docMk/>
            <pc:sldMk cId="4112694204" sldId="275"/>
            <ac:picMk id="169" creationId="{00000000-0000-0000-0000-000000000000}"/>
          </ac:picMkLst>
        </pc:picChg>
        <pc:picChg chg="mod">
          <ac:chgData name="Amir S" userId="625b338709b13d0a" providerId="LiveId" clId="{66714926-2AFC-4133-829F-6D8F87613630}" dt="2022-04-07T17:27:14.913" v="57" actId="1076"/>
          <ac:picMkLst>
            <pc:docMk/>
            <pc:sldMk cId="4112694204" sldId="275"/>
            <ac:picMk id="170" creationId="{00000000-0000-0000-0000-000000000000}"/>
          </ac:picMkLst>
        </pc:picChg>
        <pc:picChg chg="del">
          <ac:chgData name="Amir S" userId="625b338709b13d0a" providerId="LiveId" clId="{66714926-2AFC-4133-829F-6D8F87613630}" dt="2022-04-07T17:23:51.002" v="15" actId="478"/>
          <ac:picMkLst>
            <pc:docMk/>
            <pc:sldMk cId="4112694204" sldId="275"/>
            <ac:picMk id="175" creationId="{00000000-0000-0000-0000-000000000000}"/>
          </ac:picMkLst>
        </pc:picChg>
        <pc:picChg chg="mod">
          <ac:chgData name="Amir S" userId="625b338709b13d0a" providerId="LiveId" clId="{66714926-2AFC-4133-829F-6D8F87613630}" dt="2022-04-07T17:27:40.938" v="61" actId="1076"/>
          <ac:picMkLst>
            <pc:docMk/>
            <pc:sldMk cId="4112694204" sldId="275"/>
            <ac:picMk id="177" creationId="{00000000-0000-0000-0000-000000000000}"/>
          </ac:picMkLst>
        </pc:picChg>
        <pc:cxnChg chg="del">
          <ac:chgData name="Amir S" userId="625b338709b13d0a" providerId="LiveId" clId="{66714926-2AFC-4133-829F-6D8F87613630}" dt="2022-04-07T17:25:30.692" v="48" actId="478"/>
          <ac:cxnSpMkLst>
            <pc:docMk/>
            <pc:sldMk cId="4112694204" sldId="275"/>
            <ac:cxnSpMk id="17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f380355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f3803553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cf3803553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77368d97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77368d977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c77368d977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806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ce62bfa7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ce62bfa79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cce62bfa79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77368d97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77368d977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c77368d97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77368d9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77368d97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c77368d97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ce9b5fba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ce9b5fba0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ce9b5fba0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2bee0aa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2bee0aa8e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d2bee0aa8e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78117ca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78117cad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c78117cad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e9b5fba0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e9b5fba0b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ce9b5fba0b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5c3ab367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5c3ab3677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c5c3ab367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61f249d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61f249d5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c61f249d5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2c0aa90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2c0aa909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d2c0aa909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3020f2b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3020f2b5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d3020f2b5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61f249d5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61f249d58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c61f249d5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77368d97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77368d977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c77368d977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ce62bfa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ce62bfa7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cce62bfa7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2350950" y="1368650"/>
            <a:ext cx="7289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en-CA" sz="5620" i="1" dirty="0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2022 CMOS Congress </a:t>
            </a:r>
            <a:endParaRPr sz="5620" i="1" dirty="0">
              <a:solidFill>
                <a:srgbClr val="B345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en-CA" sz="562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Toronto Centre Exhibit</a:t>
            </a:r>
            <a:endParaRPr sz="5260" dirty="0">
              <a:solidFill>
                <a:srgbClr val="FFFFFF"/>
              </a:solidFill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69" y="115921"/>
            <a:ext cx="837994" cy="88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cf3803553d_0_0"/>
          <p:cNvPicPr preferRelativeResize="0"/>
          <p:nvPr/>
        </p:nvPicPr>
        <p:blipFill rotWithShape="1">
          <a:blip r:embed="rId3">
            <a:alphaModFix/>
          </a:blip>
          <a:srcRect t="855" b="855"/>
          <a:stretch/>
        </p:blipFill>
        <p:spPr>
          <a:xfrm>
            <a:off x="-74950" y="16925"/>
            <a:ext cx="1237358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c77368d977_0_21"/>
          <p:cNvPicPr preferRelativeResize="0"/>
          <p:nvPr/>
        </p:nvPicPr>
        <p:blipFill rotWithShape="1">
          <a:blip r:embed="rId3">
            <a:alphaModFix/>
          </a:blip>
          <a:srcRect t="931"/>
          <a:stretch/>
        </p:blipFill>
        <p:spPr>
          <a:xfrm>
            <a:off x="0" y="34725"/>
            <a:ext cx="123166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4000">
              <a:srgbClr val="BED0F6"/>
            </a:gs>
            <a:gs pos="90000">
              <a:srgbClr val="B5CAF4"/>
            </a:gs>
            <a:gs pos="100000">
              <a:srgbClr val="B5CAF4"/>
            </a:gs>
          </a:gsLst>
          <a:lin ang="5400000" scaled="0"/>
        </a:gra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/>
        </p:nvSpPr>
        <p:spPr>
          <a:xfrm>
            <a:off x="3827312" y="115921"/>
            <a:ext cx="4537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Student Science Fairs in the GTA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 l="17343" t="5614" r="5781" b="1886"/>
          <a:stretch/>
        </p:blipFill>
        <p:spPr>
          <a:xfrm>
            <a:off x="373725" y="1576313"/>
            <a:ext cx="5317500" cy="426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 l="14034" t="8743" r="7735"/>
          <a:stretch/>
        </p:blipFill>
        <p:spPr>
          <a:xfrm>
            <a:off x="6430233" y="1518897"/>
            <a:ext cx="5570251" cy="433523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269" y="115921"/>
            <a:ext cx="837994" cy="88794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/>
        </p:nvSpPr>
        <p:spPr>
          <a:xfrm>
            <a:off x="249270" y="5854136"/>
            <a:ext cx="52022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place winner: 8th grade </a:t>
            </a:r>
            <a:r>
              <a:rPr lang="en-CA" sz="2000" b="1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Gabrielle Walji</a:t>
            </a:r>
            <a:r>
              <a:rPr lang="en-CA" sz="2000" b="1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her project </a:t>
            </a:r>
            <a:r>
              <a:rPr lang="en-CA" sz="2000" b="1" i="1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"Global Warming's Evil Twin"</a:t>
            </a: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251094" y="5854136"/>
            <a:ext cx="55124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place winner: 10th grade </a:t>
            </a:r>
            <a:r>
              <a:rPr lang="en-CA" sz="2000" b="1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Krish Dogra </a:t>
            </a: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his project </a:t>
            </a:r>
            <a:r>
              <a:rPr lang="en-CA" sz="2000" b="1" i="1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“How Acidic is Lake Ontario?"</a:t>
            </a:r>
            <a:endParaRPr/>
          </a:p>
        </p:txBody>
      </p:sp>
      <p:pic>
        <p:nvPicPr>
          <p:cNvPr id="161" name="Google Shape;161;p9" descr="Close Shots First Second Third Place Stock Photo (Edit Now) 46797286"/>
          <p:cNvPicPr preferRelativeResize="0"/>
          <p:nvPr/>
        </p:nvPicPr>
        <p:blipFill rotWithShape="1">
          <a:blip r:embed="rId6">
            <a:alphaModFix/>
          </a:blip>
          <a:srcRect l="32708" r="31037" b="10754"/>
          <a:stretch/>
        </p:blipFill>
        <p:spPr>
          <a:xfrm>
            <a:off x="6210175" y="4252401"/>
            <a:ext cx="1120125" cy="16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 descr="Close Shots First Second Third Place Stock Photo (Edit Now) 46797286"/>
          <p:cNvPicPr preferRelativeResize="0"/>
          <p:nvPr/>
        </p:nvPicPr>
        <p:blipFill rotWithShape="1">
          <a:blip r:embed="rId7">
            <a:alphaModFix/>
          </a:blip>
          <a:srcRect t="3915" r="65820" b="11173"/>
          <a:stretch/>
        </p:blipFill>
        <p:spPr>
          <a:xfrm>
            <a:off x="304490" y="4333016"/>
            <a:ext cx="1062000" cy="1602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/>
          <p:nvPr/>
        </p:nvSpPr>
        <p:spPr>
          <a:xfrm>
            <a:off x="2444750" y="793025"/>
            <a:ext cx="7302600" cy="783300"/>
          </a:xfrm>
          <a:prstGeom prst="roundRect">
            <a:avLst>
              <a:gd name="adj" fmla="val 16667"/>
            </a:avLst>
          </a:prstGeom>
          <a:solidFill>
            <a:srgbClr val="BED0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Centre’s </a:t>
            </a:r>
            <a:r>
              <a:rPr lang="en-CA" sz="2000" b="1" i="1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Steve Jacobs </a:t>
            </a:r>
            <a:r>
              <a:rPr lang="en-CA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first 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place prize at Toronto Science Fair April 5th and 6th 2019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8000">
              <a:schemeClr val="lt1"/>
            </a:gs>
            <a:gs pos="100000">
              <a:srgbClr val="FD707B"/>
            </a:gs>
          </a:gsLst>
          <a:lin ang="5400000" scaled="0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3827312" y="115921"/>
            <a:ext cx="453737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Student Science Fairs in the GTA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3">
            <a:alphaModFix/>
          </a:blip>
          <a:srcRect l="1461" t="5260" r="2999" b="4502"/>
          <a:stretch/>
        </p:blipFill>
        <p:spPr>
          <a:xfrm rot="5400000">
            <a:off x="3226903" y="1858743"/>
            <a:ext cx="5738100" cy="4065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0" name="Google Shape;17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266" y="1163262"/>
            <a:ext cx="2748502" cy="20699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269" y="115921"/>
            <a:ext cx="837994" cy="88794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8"/>
          <p:cNvSpPr/>
          <p:nvPr/>
        </p:nvSpPr>
        <p:spPr>
          <a:xfrm>
            <a:off x="538225" y="5371500"/>
            <a:ext cx="2748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Virtual BASEF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Centre’s </a:t>
            </a:r>
            <a:r>
              <a:rPr lang="en-CA" sz="1800" b="1" dirty="0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Dominique Brunet</a:t>
            </a:r>
            <a:r>
              <a:rPr lang="en-CA" sz="1800" dirty="0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judged and awarded CMOS Prize</a:t>
            </a:r>
            <a:endParaRPr dirty="0"/>
          </a:p>
        </p:txBody>
      </p:sp>
      <p:sp>
        <p:nvSpPr>
          <p:cNvPr id="173" name="Google Shape;173;p8"/>
          <p:cNvSpPr/>
          <p:nvPr/>
        </p:nvSpPr>
        <p:spPr>
          <a:xfrm>
            <a:off x="8319840" y="2659155"/>
            <a:ext cx="35379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 York Region Science and Technology Fair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Centre’s </a:t>
            </a:r>
            <a:r>
              <a:rPr lang="en-CA" sz="1800" b="1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Oscar Koren</a:t>
            </a:r>
            <a:r>
              <a:rPr lang="en-CA" sz="1800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presenting CMOS Award for best meteorology related project </a:t>
            </a:r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8707591" y="4733117"/>
            <a:ext cx="29218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Winner: 8th grade</a:t>
            </a:r>
            <a:r>
              <a:rPr lang="en-CA" sz="1800" b="1" i="1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800" b="1" i="1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Fatima Saadatfard</a:t>
            </a:r>
            <a:r>
              <a:rPr lang="en-CA" sz="1800" b="1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her project </a:t>
            </a:r>
            <a:r>
              <a:rPr lang="en-CA" sz="1800" b="1" i="1">
                <a:solidFill>
                  <a:srgbClr val="B34546"/>
                </a:solidFill>
                <a:latin typeface="Calibri"/>
                <a:ea typeface="Calibri"/>
                <a:cs typeface="Calibri"/>
                <a:sym typeface="Calibri"/>
              </a:rPr>
              <a:t>“Make Every Drop of Water Count”</a:t>
            </a:r>
            <a:endParaRPr sz="1800" b="1" i="1">
              <a:solidFill>
                <a:srgbClr val="B345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8" descr="A person wearing glasses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l="13218" t="10038" r="8032" b="11212"/>
          <a:stretch/>
        </p:blipFill>
        <p:spPr>
          <a:xfrm>
            <a:off x="998117" y="3429000"/>
            <a:ext cx="1828800" cy="18396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76" name="Google Shape;176;p8"/>
          <p:cNvCxnSpPr/>
          <p:nvPr/>
        </p:nvCxnSpPr>
        <p:spPr>
          <a:xfrm rot="10800000">
            <a:off x="8364614" y="4326300"/>
            <a:ext cx="2721600" cy="174300"/>
          </a:xfrm>
          <a:prstGeom prst="curvedConnector3">
            <a:avLst>
              <a:gd name="adj1" fmla="val -15259"/>
            </a:avLst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77" name="Google Shape;17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4108" y="1364774"/>
            <a:ext cx="2949411" cy="106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3827312" y="115921"/>
            <a:ext cx="453737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Student Science Fairs in the GTA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9415" y="972108"/>
            <a:ext cx="2748502" cy="20699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69" y="115921"/>
            <a:ext cx="837994" cy="88794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8"/>
          <p:cNvSpPr/>
          <p:nvPr/>
        </p:nvSpPr>
        <p:spPr>
          <a:xfrm>
            <a:off x="2224517" y="3042100"/>
            <a:ext cx="2748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Virtual BASEF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Centre’s </a:t>
            </a:r>
            <a:r>
              <a:rPr lang="en-CA" sz="1800" b="1" dirty="0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Dominique Brunet</a:t>
            </a:r>
            <a:r>
              <a:rPr lang="en-CA" sz="1800" dirty="0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judged and awarded CMOS Prize</a:t>
            </a:r>
            <a:endParaRPr dirty="0"/>
          </a:p>
        </p:txBody>
      </p:sp>
      <p:sp>
        <p:nvSpPr>
          <p:cNvPr id="173" name="Google Shape;173;p8"/>
          <p:cNvSpPr/>
          <p:nvPr/>
        </p:nvSpPr>
        <p:spPr>
          <a:xfrm>
            <a:off x="6726569" y="2314633"/>
            <a:ext cx="353794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York Region Science and Technology Fair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CMOS Toronto Centre’s </a:t>
            </a:r>
            <a:r>
              <a:rPr lang="en-CA" sz="1800" b="1" dirty="0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Oscar </a:t>
            </a:r>
            <a:r>
              <a:rPr lang="en-CA" sz="1800" b="1" dirty="0" err="1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Koren</a:t>
            </a:r>
            <a:r>
              <a:rPr lang="en-CA" sz="1800" dirty="0">
                <a:solidFill>
                  <a:srgbClr val="49579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judged and awarded CMOS Prize</a:t>
            </a:r>
            <a:endParaRPr dirty="0"/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8504" y="1169882"/>
            <a:ext cx="2874081" cy="11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standing in front of a poster&#10;&#10;Description automatically generated with medium confidence">
            <a:extLst>
              <a:ext uri="{FF2B5EF4-FFF2-40B4-BE49-F238E27FC236}">
                <a16:creationId xmlns:a16="http://schemas.microsoft.com/office/drawing/2014/main" id="{6EA925B1-EAD5-4C3B-9502-420F463F2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134" y="4242400"/>
            <a:ext cx="2859578" cy="2161309"/>
          </a:xfrm>
          <a:prstGeom prst="rect">
            <a:avLst/>
          </a:prstGeom>
        </p:spPr>
      </p:pic>
      <p:pic>
        <p:nvPicPr>
          <p:cNvPr id="5" name="Picture 4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C20388AE-FFB4-4EE8-AC06-3DE822C36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043" y="3845034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F63FC-526A-444E-9873-C794B5DADA56}"/>
              </a:ext>
            </a:extLst>
          </p:cNvPr>
          <p:cNvSpPr txBox="1"/>
          <p:nvPr/>
        </p:nvSpPr>
        <p:spPr>
          <a:xfrm>
            <a:off x="7699861" y="5985163"/>
            <a:ext cx="223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Sherry Shu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E6008-1BCC-407F-A264-505EDD7D2073}"/>
              </a:ext>
            </a:extLst>
          </p:cNvPr>
          <p:cNvSpPr txBox="1"/>
          <p:nvPr/>
        </p:nvSpPr>
        <p:spPr>
          <a:xfrm>
            <a:off x="2775193" y="6457890"/>
            <a:ext cx="223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Caroline Huang</a:t>
            </a:r>
          </a:p>
        </p:txBody>
      </p:sp>
    </p:spTree>
    <p:extLst>
      <p:ext uri="{BB962C8B-B14F-4D97-AF65-F5344CB8AC3E}">
        <p14:creationId xmlns:p14="http://schemas.microsoft.com/office/powerpoint/2010/main" val="411269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cce62bfa79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025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c77368d977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c77368d977_0_0"/>
          <p:cNvPicPr preferRelativeResize="0"/>
          <p:nvPr/>
        </p:nvPicPr>
        <p:blipFill rotWithShape="1">
          <a:blip r:embed="rId3">
            <a:alphaModFix/>
          </a:blip>
          <a:srcRect t="882"/>
          <a:stretch/>
        </p:blipFill>
        <p:spPr>
          <a:xfrm>
            <a:off x="0" y="0"/>
            <a:ext cx="1229219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ce9b5fba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50"/>
            <a:ext cx="12291574" cy="69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d2bee0aa8e_0_1"/>
          <p:cNvPicPr preferRelativeResize="0"/>
          <p:nvPr/>
        </p:nvPicPr>
        <p:blipFill rotWithShape="1">
          <a:blip r:embed="rId3">
            <a:alphaModFix/>
          </a:blip>
          <a:srcRect b="734"/>
          <a:stretch/>
        </p:blipFill>
        <p:spPr>
          <a:xfrm>
            <a:off x="-44775" y="-43812"/>
            <a:ext cx="12406856" cy="694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c78117cad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858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ce9b5fba0b_0_9"/>
          <p:cNvPicPr preferRelativeResize="0"/>
          <p:nvPr/>
        </p:nvPicPr>
        <p:blipFill rotWithShape="1">
          <a:blip r:embed="rId3">
            <a:alphaModFix/>
          </a:blip>
          <a:srcRect t="716" b="1196"/>
          <a:stretch/>
        </p:blipFill>
        <p:spPr>
          <a:xfrm>
            <a:off x="-28750" y="0"/>
            <a:ext cx="12398789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c5c3ab3677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69" y="115921"/>
            <a:ext cx="837994" cy="88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c5c3ab3677_0_6"/>
          <p:cNvPicPr preferRelativeResize="0"/>
          <p:nvPr/>
        </p:nvPicPr>
        <p:blipFill rotWithShape="1">
          <a:blip r:embed="rId4">
            <a:alphaModFix/>
          </a:blip>
          <a:srcRect b="1078"/>
          <a:stretch/>
        </p:blipFill>
        <p:spPr>
          <a:xfrm>
            <a:off x="0" y="17275"/>
            <a:ext cx="1235367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6E1BFE-B809-4D46-B6FB-3FCA12F3D93F}"/>
              </a:ext>
            </a:extLst>
          </p:cNvPr>
          <p:cNvSpPr/>
          <p:nvPr/>
        </p:nvSpPr>
        <p:spPr>
          <a:xfrm>
            <a:off x="3976255" y="4256116"/>
            <a:ext cx="1845426" cy="187867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 descr="Vacant">
            <a:extLst>
              <a:ext uri="{FF2B5EF4-FFF2-40B4-BE49-F238E27FC236}">
                <a16:creationId xmlns:a16="http://schemas.microsoft.com/office/drawing/2014/main" id="{701AA5BB-D6D0-439E-BAD9-F4A0A79E1BBE}"/>
              </a:ext>
            </a:extLst>
          </p:cNvPr>
          <p:cNvSpPr/>
          <p:nvPr/>
        </p:nvSpPr>
        <p:spPr>
          <a:xfrm>
            <a:off x="3776750" y="6134792"/>
            <a:ext cx="2244436" cy="432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solidFill>
                  <a:schemeClr val="tx1"/>
                </a:solidFill>
              </a:rPr>
              <a:t>Vacant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038FDA-6066-43EF-9096-A7700CCFD46C}"/>
              </a:ext>
            </a:extLst>
          </p:cNvPr>
          <p:cNvSpPr/>
          <p:nvPr/>
        </p:nvSpPr>
        <p:spPr>
          <a:xfrm>
            <a:off x="9286275" y="4256116"/>
            <a:ext cx="1845426" cy="187867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 descr="Vacant">
            <a:extLst>
              <a:ext uri="{FF2B5EF4-FFF2-40B4-BE49-F238E27FC236}">
                <a16:creationId xmlns:a16="http://schemas.microsoft.com/office/drawing/2014/main" id="{62773655-5D8C-4DCB-80FB-E7FC77501E29}"/>
              </a:ext>
            </a:extLst>
          </p:cNvPr>
          <p:cNvSpPr/>
          <p:nvPr/>
        </p:nvSpPr>
        <p:spPr>
          <a:xfrm>
            <a:off x="9086770" y="6134792"/>
            <a:ext cx="2244436" cy="432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solidFill>
                  <a:schemeClr val="tx1"/>
                </a:solidFill>
              </a:rPr>
              <a:t>Vacant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c61f249d5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24063" y="357188"/>
            <a:ext cx="1220706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d2c0aa9096_0_0"/>
          <p:cNvPicPr preferRelativeResize="0"/>
          <p:nvPr/>
        </p:nvPicPr>
        <p:blipFill rotWithShape="1">
          <a:blip r:embed="rId3">
            <a:alphaModFix/>
          </a:blip>
          <a:srcRect t="724"/>
          <a:stretch/>
        </p:blipFill>
        <p:spPr>
          <a:xfrm>
            <a:off x="0" y="0"/>
            <a:ext cx="12192000" cy="6814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d3020f2b5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c61f249d58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75"/>
            <a:ext cx="12191998" cy="685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c77368d977_0_28"/>
          <p:cNvPicPr preferRelativeResize="0"/>
          <p:nvPr/>
        </p:nvPicPr>
        <p:blipFill rotWithShape="1">
          <a:blip r:embed="rId3">
            <a:alphaModFix/>
          </a:blip>
          <a:srcRect t="1048"/>
          <a:stretch/>
        </p:blipFill>
        <p:spPr>
          <a:xfrm>
            <a:off x="0" y="0"/>
            <a:ext cx="122888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ECFB3F-9633-4DED-8B57-C4DBA68FE29D}"/>
              </a:ext>
            </a:extLst>
          </p:cNvPr>
          <p:cNvSpPr/>
          <p:nvPr/>
        </p:nvSpPr>
        <p:spPr>
          <a:xfrm>
            <a:off x="866274" y="1155033"/>
            <a:ext cx="2727158" cy="545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Phillips Seminar</a:t>
            </a:r>
          </a:p>
          <a:p>
            <a:pPr algn="ctr"/>
            <a:r>
              <a:rPr lang="en-CA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17, 2020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cce62bfa79_0_0"/>
          <p:cNvPicPr preferRelativeResize="0"/>
          <p:nvPr/>
        </p:nvPicPr>
        <p:blipFill rotWithShape="1">
          <a:blip r:embed="rId3">
            <a:alphaModFix/>
          </a:blip>
          <a:srcRect t="1048"/>
          <a:stretch/>
        </p:blipFill>
        <p:spPr>
          <a:xfrm>
            <a:off x="0" y="0"/>
            <a:ext cx="1227825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200</Words>
  <Application>Microsoft Office PowerPoint</Application>
  <PresentationFormat>Widescreen</PresentationFormat>
  <Paragraphs>43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2022 CMOS Congress  Toronto Centre Exhibit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CMOS Congress  Toronto Centre Exhibit</dc:title>
  <dc:creator>Caitlin deVries</dc:creator>
  <cp:lastModifiedBy>Amir S</cp:lastModifiedBy>
  <cp:revision>1</cp:revision>
  <dcterms:created xsi:type="dcterms:W3CDTF">2021-02-21T22:40:58Z</dcterms:created>
  <dcterms:modified xsi:type="dcterms:W3CDTF">2022-04-07T17:33:37Z</dcterms:modified>
</cp:coreProperties>
</file>